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94B04-83F4-46E9-9835-008A5676B4A5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EDE1-1512-4E03-9793-6B67316869E0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Data exchange </a:t>
            </a:r>
            <a:r>
              <a:rPr lang="fr-FR" dirty="0" err="1" smtClean="0"/>
              <a:t>between</a:t>
            </a:r>
            <a:r>
              <a:rPr lang="fr-FR" dirty="0" smtClean="0"/>
              <a:t> Cyclone and 3DReshaper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/>
              <a:t>Meshes</a:t>
            </a:r>
            <a:r>
              <a:rPr lang="fr-FR" sz="2800" dirty="0" smtClean="0"/>
              <a:t>:</a:t>
            </a:r>
          </a:p>
          <a:p>
            <a:endParaRPr lang="fr-FR" sz="2800" dirty="0"/>
          </a:p>
          <a:p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 err="1" smtClean="0"/>
              <a:t>Clouds</a:t>
            </a:r>
            <a:r>
              <a:rPr lang="fr-FR" sz="2800" dirty="0" smtClean="0"/>
              <a:t>:</a:t>
            </a:r>
            <a:endParaRPr lang="fr-FR" sz="2800" dirty="0"/>
          </a:p>
        </p:txBody>
      </p:sp>
      <p:grpSp>
        <p:nvGrpSpPr>
          <p:cNvPr id="65" name="Groupe 64"/>
          <p:cNvGrpSpPr/>
          <p:nvPr/>
        </p:nvGrpSpPr>
        <p:grpSpPr>
          <a:xfrm>
            <a:off x="2771800" y="2031812"/>
            <a:ext cx="4032448" cy="1469196"/>
            <a:chOff x="2771800" y="1794302"/>
            <a:chExt cx="4032448" cy="1469196"/>
          </a:xfrm>
        </p:grpSpPr>
        <p:sp>
          <p:nvSpPr>
            <p:cNvPr id="4" name="ZoneTexte 3"/>
            <p:cNvSpPr txBox="1"/>
            <p:nvPr/>
          </p:nvSpPr>
          <p:spPr>
            <a:xfrm>
              <a:off x="2771800" y="2348880"/>
              <a:ext cx="136815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Cyclone</a:t>
              </a:r>
              <a:endParaRPr lang="fr-FR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5436096" y="2348880"/>
              <a:ext cx="136815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3DReshaper</a:t>
              </a:r>
              <a:endParaRPr lang="fr-FR" dirty="0"/>
            </a:p>
          </p:txBody>
        </p:sp>
        <p:cxnSp>
          <p:nvCxnSpPr>
            <p:cNvPr id="26" name="Connecteur en angle 25"/>
            <p:cNvCxnSpPr>
              <a:stCxn id="4" idx="2"/>
              <a:endCxn id="5" idx="2"/>
            </p:cNvCxnSpPr>
            <p:nvPr/>
          </p:nvCxnSpPr>
          <p:spPr>
            <a:xfrm rot="16200000" flipH="1">
              <a:off x="4788024" y="1386064"/>
              <a:ext cx="1588" cy="2664296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en angle 29"/>
            <p:cNvCxnSpPr>
              <a:stCxn id="5" idx="0"/>
              <a:endCxn id="4" idx="0"/>
            </p:cNvCxnSpPr>
            <p:nvPr/>
          </p:nvCxnSpPr>
          <p:spPr>
            <a:xfrm rot="16200000" flipV="1">
              <a:off x="4788024" y="1016732"/>
              <a:ext cx="1588" cy="2664296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/>
            <p:cNvSpPr txBox="1"/>
            <p:nvPr/>
          </p:nvSpPr>
          <p:spPr>
            <a:xfrm>
              <a:off x="3491880" y="1794302"/>
              <a:ext cx="259228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i="1" dirty="0" smtClean="0"/>
                <a:t>Ascii </a:t>
              </a:r>
              <a:r>
                <a:rPr lang="fr-FR" sz="1600" i="1" dirty="0" err="1" smtClean="0"/>
                <a:t>Leica</a:t>
              </a:r>
              <a:r>
                <a:rPr lang="fr-FR" sz="1600" i="1" dirty="0" smtClean="0"/>
                <a:t> format (</a:t>
              </a:r>
              <a:r>
                <a:rPr lang="fr-FR" sz="1600" b="1" i="1" dirty="0" smtClean="0"/>
                <a:t>*.msh</a:t>
              </a:r>
              <a:r>
                <a:rPr lang="fr-FR" sz="1600" i="1" dirty="0" smtClean="0"/>
                <a:t>)</a:t>
              </a:r>
              <a:endParaRPr lang="fr-FR" sz="1600" i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491880" y="2924944"/>
              <a:ext cx="259228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i="1" dirty="0" smtClean="0"/>
                <a:t>Ascii </a:t>
              </a:r>
              <a:r>
                <a:rPr lang="fr-FR" sz="1600" i="1" dirty="0" err="1" smtClean="0"/>
                <a:t>Leica</a:t>
              </a:r>
              <a:r>
                <a:rPr lang="fr-FR" sz="1600" i="1" dirty="0" smtClean="0"/>
                <a:t> format (</a:t>
              </a:r>
              <a:r>
                <a:rPr lang="fr-FR" sz="1600" b="1" i="1" dirty="0" smtClean="0"/>
                <a:t>*.msh</a:t>
              </a:r>
              <a:r>
                <a:rPr lang="fr-FR" sz="1600" i="1" dirty="0" smtClean="0"/>
                <a:t>)</a:t>
              </a:r>
              <a:endParaRPr lang="fr-FR" sz="1600" i="1" dirty="0"/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2843808" y="4077072"/>
            <a:ext cx="4032448" cy="1469196"/>
            <a:chOff x="2843808" y="4098558"/>
            <a:chExt cx="4032448" cy="1469196"/>
          </a:xfrm>
        </p:grpSpPr>
        <p:sp>
          <p:nvSpPr>
            <p:cNvPr id="39" name="ZoneTexte 38"/>
            <p:cNvSpPr txBox="1"/>
            <p:nvPr/>
          </p:nvSpPr>
          <p:spPr>
            <a:xfrm>
              <a:off x="2843808" y="4653136"/>
              <a:ext cx="136815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Cyclone</a:t>
              </a:r>
              <a:endParaRPr lang="fr-FR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5508104" y="4653136"/>
              <a:ext cx="136815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3DReshaper</a:t>
              </a:r>
              <a:endParaRPr lang="fr-FR" dirty="0"/>
            </a:p>
          </p:txBody>
        </p:sp>
        <p:cxnSp>
          <p:nvCxnSpPr>
            <p:cNvPr id="41" name="Connecteur en angle 40"/>
            <p:cNvCxnSpPr>
              <a:stCxn id="39" idx="2"/>
              <a:endCxn id="40" idx="2"/>
            </p:cNvCxnSpPr>
            <p:nvPr/>
          </p:nvCxnSpPr>
          <p:spPr>
            <a:xfrm rot="16200000" flipH="1">
              <a:off x="4860032" y="3690320"/>
              <a:ext cx="1588" cy="2664296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en angle 41"/>
            <p:cNvCxnSpPr>
              <a:stCxn id="40" idx="0"/>
              <a:endCxn id="39" idx="0"/>
            </p:cNvCxnSpPr>
            <p:nvPr/>
          </p:nvCxnSpPr>
          <p:spPr>
            <a:xfrm rot="16200000" flipV="1">
              <a:off x="4860032" y="3320988"/>
              <a:ext cx="1588" cy="2664296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/>
            <p:cNvSpPr txBox="1"/>
            <p:nvPr/>
          </p:nvSpPr>
          <p:spPr>
            <a:xfrm>
              <a:off x="3563888" y="4098558"/>
              <a:ext cx="259228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i="1" dirty="0" smtClean="0"/>
                <a:t>Ascii </a:t>
              </a:r>
              <a:r>
                <a:rPr lang="fr-FR" sz="1600" i="1" dirty="0" err="1" smtClean="0"/>
                <a:t>Leica</a:t>
              </a:r>
              <a:r>
                <a:rPr lang="fr-FR" sz="1600" i="1" dirty="0" smtClean="0"/>
                <a:t> format (</a:t>
              </a:r>
              <a:r>
                <a:rPr lang="fr-FR" sz="1600" b="1" i="1" dirty="0" smtClean="0"/>
                <a:t>*.pts</a:t>
              </a:r>
              <a:r>
                <a:rPr lang="fr-FR" sz="1600" i="1" dirty="0" smtClean="0"/>
                <a:t>)</a:t>
              </a:r>
              <a:endParaRPr lang="fr-FR" sz="1600" i="1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3563888" y="5229200"/>
              <a:ext cx="259228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i="1" dirty="0" smtClean="0"/>
                <a:t>Point Cloud Group(</a:t>
              </a:r>
              <a:r>
                <a:rPr lang="fr-FR" sz="1600" b="1" i="1" dirty="0" smtClean="0"/>
                <a:t>*.pcg</a:t>
              </a:r>
              <a:r>
                <a:rPr lang="fr-FR" sz="1600" i="1" dirty="0" smtClean="0"/>
                <a:t>)</a:t>
              </a:r>
              <a:endParaRPr lang="fr-FR" sz="1600" i="1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Export </a:t>
            </a:r>
            <a:r>
              <a:rPr lang="fr-FR" dirty="0" err="1" smtClean="0"/>
              <a:t>procedures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Exporting</a:t>
            </a:r>
            <a:r>
              <a:rPr lang="fr-FR" dirty="0" smtClean="0"/>
              <a:t> point </a:t>
            </a:r>
            <a:r>
              <a:rPr lang="fr-FR" dirty="0" err="1" smtClean="0"/>
              <a:t>cloud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Cyclone:</a:t>
            </a:r>
          </a:p>
          <a:p>
            <a:pPr lvl="1"/>
            <a:r>
              <a:rPr lang="fr-FR" dirty="0" smtClean="0"/>
              <a:t>On "Cyclone : Navigator" </a:t>
            </a:r>
            <a:r>
              <a:rPr lang="fr-FR" dirty="0" err="1" smtClean="0"/>
              <a:t>window</a:t>
            </a:r>
            <a:endParaRPr lang="fr-FR" dirty="0" smtClean="0"/>
          </a:p>
          <a:p>
            <a:pPr lvl="2"/>
            <a:r>
              <a:rPr lang="fr-FR" dirty="0" smtClean="0"/>
              <a:t>Select the </a:t>
            </a:r>
            <a:r>
              <a:rPr lang="fr-FR" dirty="0" err="1" smtClean="0"/>
              <a:t>clouds</a:t>
            </a:r>
            <a:r>
              <a:rPr lang="fr-FR" dirty="0" smtClean="0"/>
              <a:t> to export</a:t>
            </a:r>
          </a:p>
          <a:p>
            <a:pPr lvl="2"/>
            <a:r>
              <a:rPr lang="fr-FR" dirty="0" smtClean="0"/>
              <a:t>Menu "File" &gt; "Export PCF…"</a:t>
            </a:r>
          </a:p>
          <a:p>
            <a:pPr lvl="2"/>
            <a:r>
              <a:rPr lang="fr-FR" dirty="0" err="1" smtClean="0"/>
              <a:t>Choose</a:t>
            </a:r>
            <a:r>
              <a:rPr lang="fr-FR" dirty="0" smtClean="0"/>
              <a:t> "Point Cloud Group (.</a:t>
            </a:r>
            <a:r>
              <a:rPr lang="fr-FR" dirty="0" err="1" smtClean="0"/>
              <a:t>pcg</a:t>
            </a:r>
            <a:r>
              <a:rPr lang="fr-FR" dirty="0" smtClean="0"/>
              <a:t>)" as file type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b="1" u="sng" dirty="0" smtClean="0"/>
              <a:t>Notes:</a:t>
            </a:r>
          </a:p>
          <a:p>
            <a:pPr>
              <a:buNone/>
            </a:pPr>
            <a:r>
              <a:rPr lang="fr-FR" sz="2000" dirty="0" err="1" smtClean="0"/>
              <a:t>Until</a:t>
            </a:r>
            <a:r>
              <a:rPr lang="fr-FR" sz="2000" dirty="0" smtClean="0"/>
              <a:t> Cyclone 7.1, </a:t>
            </a:r>
            <a:r>
              <a:rPr lang="fr-FR" sz="2000" dirty="0" err="1" smtClean="0"/>
              <a:t>this</a:t>
            </a:r>
            <a:r>
              <a:rPr lang="fr-FR" sz="2000" dirty="0" smtClean="0"/>
              <a:t> command </a:t>
            </a:r>
            <a:r>
              <a:rPr lang="fr-FR" sz="2000" dirty="0" err="1" smtClean="0"/>
              <a:t>will</a:t>
            </a:r>
            <a:r>
              <a:rPr lang="fr-FR" sz="2000" dirty="0" smtClean="0"/>
              <a:t> </a:t>
            </a:r>
            <a:r>
              <a:rPr lang="fr-FR" sz="2000" dirty="0" err="1" smtClean="0"/>
              <a:t>create</a:t>
            </a:r>
            <a:r>
              <a:rPr lang="fr-FR" sz="2000" dirty="0" smtClean="0"/>
              <a:t> a .</a:t>
            </a:r>
            <a:r>
              <a:rPr lang="fr-FR" sz="2000" dirty="0" err="1" smtClean="0"/>
              <a:t>pcg</a:t>
            </a:r>
            <a:r>
              <a:rPr lang="fr-FR" sz="2000" dirty="0" smtClean="0"/>
              <a:t> file </a:t>
            </a:r>
            <a:r>
              <a:rPr lang="fr-FR" sz="2000" dirty="0" err="1" smtClean="0"/>
              <a:t>with</a:t>
            </a:r>
            <a:r>
              <a:rPr lang="fr-FR" sz="2000" dirty="0" smtClean="0"/>
              <a:t> a copy of files </a:t>
            </a:r>
            <a:r>
              <a:rPr lang="fr-FR" sz="2000" dirty="0" err="1" smtClean="0"/>
              <a:t>which</a:t>
            </a:r>
            <a:r>
              <a:rPr lang="fr-FR" sz="2000" dirty="0" smtClean="0"/>
              <a:t> store the point </a:t>
            </a:r>
            <a:r>
              <a:rPr lang="fr-FR" sz="2000" dirty="0" err="1" smtClean="0"/>
              <a:t>clouds</a:t>
            </a:r>
            <a:r>
              <a:rPr lang="fr-FR" sz="2000" dirty="0" smtClean="0"/>
              <a:t>.</a:t>
            </a:r>
          </a:p>
          <a:p>
            <a:pPr>
              <a:buNone/>
            </a:pPr>
            <a:r>
              <a:rPr lang="fr-FR" sz="2000" dirty="0" smtClean="0"/>
              <a:t>On Cyclone 7.2,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choose</a:t>
            </a:r>
            <a:r>
              <a:rPr lang="fr-FR" sz="2000" dirty="0" smtClean="0"/>
              <a:t> to "export by </a:t>
            </a:r>
            <a:r>
              <a:rPr lang="fr-FR" sz="2000" dirty="0" err="1" smtClean="0"/>
              <a:t>reference</a:t>
            </a:r>
            <a:r>
              <a:rPr lang="fr-FR" sz="2000" dirty="0" smtClean="0"/>
              <a:t>";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creates</a:t>
            </a:r>
            <a:r>
              <a:rPr lang="fr-FR" sz="2000" dirty="0" smtClean="0"/>
              <a:t> a .</a:t>
            </a:r>
            <a:r>
              <a:rPr lang="fr-FR" sz="2000" dirty="0" err="1" smtClean="0"/>
              <a:t>pcg</a:t>
            </a:r>
            <a:r>
              <a:rPr lang="fr-FR" sz="2000" dirty="0" smtClean="0"/>
              <a:t> file </a:t>
            </a:r>
            <a:r>
              <a:rPr lang="fr-FR" sz="2000" dirty="0" err="1" smtClean="0"/>
              <a:t>that</a:t>
            </a:r>
            <a:r>
              <a:rPr lang="fr-FR" sz="2000" dirty="0" smtClean="0"/>
              <a:t> point </a:t>
            </a:r>
            <a:r>
              <a:rPr lang="fr-FR" sz="2000" dirty="0" err="1" smtClean="0"/>
              <a:t>directly</a:t>
            </a:r>
            <a:r>
              <a:rPr lang="fr-FR" sz="2000" dirty="0" smtClean="0"/>
              <a:t> on </a:t>
            </a:r>
            <a:r>
              <a:rPr lang="fr-FR" sz="2000" dirty="0" err="1" smtClean="0"/>
              <a:t>database</a:t>
            </a:r>
            <a:r>
              <a:rPr lang="fr-FR" sz="2000" dirty="0" smtClean="0"/>
              <a:t> </a:t>
            </a:r>
            <a:r>
              <a:rPr lang="fr-FR" sz="2000" dirty="0" err="1" smtClean="0"/>
              <a:t>owned</a:t>
            </a:r>
            <a:r>
              <a:rPr lang="fr-FR" sz="2000" dirty="0" smtClean="0"/>
              <a:t> by Cyclone </a:t>
            </a:r>
            <a:r>
              <a:rPr lang="fr-FR" sz="2000" dirty="0" err="1" smtClean="0"/>
              <a:t>so</a:t>
            </a:r>
            <a:r>
              <a:rPr lang="fr-FR" sz="2000" dirty="0" smtClean="0"/>
              <a:t> </a:t>
            </a:r>
            <a:r>
              <a:rPr lang="fr-FR" sz="2000" dirty="0" err="1" smtClean="0"/>
              <a:t>that</a:t>
            </a:r>
            <a:r>
              <a:rPr lang="fr-FR" sz="2000" dirty="0" smtClean="0"/>
              <a:t> the export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really</a:t>
            </a:r>
            <a:r>
              <a:rPr lang="fr-FR" sz="2000" dirty="0" smtClean="0"/>
              <a:t> quick.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138</Words>
  <Application>Microsoft Office PowerPoint</Application>
  <PresentationFormat>Apresentação na tela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Thème Office</vt:lpstr>
      <vt:lpstr>Data exchange between Cyclone and 3DReshaper</vt:lpstr>
      <vt:lpstr>Export procedures</vt:lpstr>
    </vt:vector>
  </TitlesOfParts>
  <Company>Technodigit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exchange between Cyclone and 3DReshaper</dc:title>
  <dc:creator>Tony Rivière</dc:creator>
  <cp:lastModifiedBy>Gegradi</cp:lastModifiedBy>
  <cp:revision>22</cp:revision>
  <dcterms:created xsi:type="dcterms:W3CDTF">2011-06-01T09:56:48Z</dcterms:created>
  <dcterms:modified xsi:type="dcterms:W3CDTF">2017-04-11T14:55:43Z</dcterms:modified>
</cp:coreProperties>
</file>